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1" r:id="rId4"/>
    <p:sldId id="262" r:id="rId5"/>
    <p:sldId id="263" r:id="rId6"/>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32C20"/>
    <a:srgbClr val="7BB0D5"/>
    <a:srgbClr val="A6D1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08"/>
    <p:restoredTop sz="94674"/>
  </p:normalViewPr>
  <p:slideViewPr>
    <p:cSldViewPr snapToGrid="0">
      <p:cViewPr varScale="1">
        <p:scale>
          <a:sx n="124" d="100"/>
          <a:sy n="124" d="100"/>
        </p:scale>
        <p:origin x="704"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F2D38B1-F67A-4A99-90FF-CDC9EFB16A14}"/>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17EAB620-D8CB-4D92-AB26-1EFF11740BD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327131DF-2CD7-43B7-BEAF-28D93DC8843D}"/>
              </a:ext>
            </a:extLst>
          </p:cNvPr>
          <p:cNvSpPr>
            <a:spLocks noGrp="1"/>
          </p:cNvSpPr>
          <p:nvPr>
            <p:ph type="dt" sz="half" idx="10"/>
          </p:nvPr>
        </p:nvSpPr>
        <p:spPr/>
        <p:txBody>
          <a:bodyPr/>
          <a:lstStyle/>
          <a:p>
            <a:fld id="{D634C1B3-553B-40DF-9D81-109F54650995}" type="datetimeFigureOut">
              <a:rPr lang="es-ES" smtClean="0"/>
              <a:t>19/4/24</a:t>
            </a:fld>
            <a:endParaRPr lang="es-ES"/>
          </a:p>
        </p:txBody>
      </p:sp>
      <p:sp>
        <p:nvSpPr>
          <p:cNvPr id="5" name="Marcador de pie de página 4">
            <a:extLst>
              <a:ext uri="{FF2B5EF4-FFF2-40B4-BE49-F238E27FC236}">
                <a16:creationId xmlns:a16="http://schemas.microsoft.com/office/drawing/2014/main" id="{18E26768-87DF-4CF8-B908-6F356E37A906}"/>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1E880CA-0F85-424E-BDF4-5F1E5FBF8F14}"/>
              </a:ext>
            </a:extLst>
          </p:cNvPr>
          <p:cNvSpPr>
            <a:spLocks noGrp="1"/>
          </p:cNvSpPr>
          <p:nvPr>
            <p:ph type="sldNum" sz="quarter" idx="12"/>
          </p:nvPr>
        </p:nvSpPr>
        <p:spPr/>
        <p:txBody>
          <a:bodyPr/>
          <a:lstStyle/>
          <a:p>
            <a:fld id="{53C61AF7-EBE8-402A-953E-0C656C77F9CC}" type="slidenum">
              <a:rPr lang="es-ES" smtClean="0"/>
              <a:t>‹Nº›</a:t>
            </a:fld>
            <a:endParaRPr lang="es-ES"/>
          </a:p>
        </p:txBody>
      </p:sp>
    </p:spTree>
    <p:extLst>
      <p:ext uri="{BB962C8B-B14F-4D97-AF65-F5344CB8AC3E}">
        <p14:creationId xmlns:p14="http://schemas.microsoft.com/office/powerpoint/2010/main" val="7638260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7A8F05A-44DE-4D01-B157-0278DF8A5B2A}"/>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90B0BEC7-A1B6-4A59-A624-06ED1449AB10}"/>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ACFE2AB-C9C4-4371-9D83-722931BBADBB}"/>
              </a:ext>
            </a:extLst>
          </p:cNvPr>
          <p:cNvSpPr>
            <a:spLocks noGrp="1"/>
          </p:cNvSpPr>
          <p:nvPr>
            <p:ph type="dt" sz="half" idx="10"/>
          </p:nvPr>
        </p:nvSpPr>
        <p:spPr/>
        <p:txBody>
          <a:bodyPr/>
          <a:lstStyle/>
          <a:p>
            <a:fld id="{D634C1B3-553B-40DF-9D81-109F54650995}" type="datetimeFigureOut">
              <a:rPr lang="es-ES" smtClean="0"/>
              <a:t>19/4/24</a:t>
            </a:fld>
            <a:endParaRPr lang="es-ES"/>
          </a:p>
        </p:txBody>
      </p:sp>
      <p:sp>
        <p:nvSpPr>
          <p:cNvPr id="5" name="Marcador de pie de página 4">
            <a:extLst>
              <a:ext uri="{FF2B5EF4-FFF2-40B4-BE49-F238E27FC236}">
                <a16:creationId xmlns:a16="http://schemas.microsoft.com/office/drawing/2014/main" id="{BCD737E0-A39A-4BEE-8931-DFC1272DB8D2}"/>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43C0E1BB-D1F8-49E6-B6C2-9AC9DAC93225}"/>
              </a:ext>
            </a:extLst>
          </p:cNvPr>
          <p:cNvSpPr>
            <a:spLocks noGrp="1"/>
          </p:cNvSpPr>
          <p:nvPr>
            <p:ph type="sldNum" sz="quarter" idx="12"/>
          </p:nvPr>
        </p:nvSpPr>
        <p:spPr/>
        <p:txBody>
          <a:bodyPr/>
          <a:lstStyle/>
          <a:p>
            <a:fld id="{53C61AF7-EBE8-402A-953E-0C656C77F9CC}" type="slidenum">
              <a:rPr lang="es-ES" smtClean="0"/>
              <a:t>‹Nº›</a:t>
            </a:fld>
            <a:endParaRPr lang="es-ES"/>
          </a:p>
        </p:txBody>
      </p:sp>
    </p:spTree>
    <p:extLst>
      <p:ext uri="{BB962C8B-B14F-4D97-AF65-F5344CB8AC3E}">
        <p14:creationId xmlns:p14="http://schemas.microsoft.com/office/powerpoint/2010/main" val="1034036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3FE2E88-5A28-4B81-8540-FD686E2F7B81}"/>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9C17C242-C9CF-462C-AF3E-B763A3911DA2}"/>
              </a:ext>
            </a:extLst>
          </p:cNvPr>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2019DC33-B1C1-42BE-B11E-D56F8C993D0E}"/>
              </a:ext>
            </a:extLst>
          </p:cNvPr>
          <p:cNvSpPr>
            <a:spLocks noGrp="1"/>
          </p:cNvSpPr>
          <p:nvPr>
            <p:ph type="dt" sz="half" idx="10"/>
          </p:nvPr>
        </p:nvSpPr>
        <p:spPr/>
        <p:txBody>
          <a:bodyPr/>
          <a:lstStyle/>
          <a:p>
            <a:fld id="{D634C1B3-553B-40DF-9D81-109F54650995}" type="datetimeFigureOut">
              <a:rPr lang="es-ES" smtClean="0"/>
              <a:t>19/4/24</a:t>
            </a:fld>
            <a:endParaRPr lang="es-ES"/>
          </a:p>
        </p:txBody>
      </p:sp>
      <p:sp>
        <p:nvSpPr>
          <p:cNvPr id="5" name="Marcador de pie de página 4">
            <a:extLst>
              <a:ext uri="{FF2B5EF4-FFF2-40B4-BE49-F238E27FC236}">
                <a16:creationId xmlns:a16="http://schemas.microsoft.com/office/drawing/2014/main" id="{74DDC542-62AB-47CB-8270-49A0323DBE5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747496B7-5890-4041-AAD8-108DE7E550DF}"/>
              </a:ext>
            </a:extLst>
          </p:cNvPr>
          <p:cNvSpPr>
            <a:spLocks noGrp="1"/>
          </p:cNvSpPr>
          <p:nvPr>
            <p:ph type="sldNum" sz="quarter" idx="12"/>
          </p:nvPr>
        </p:nvSpPr>
        <p:spPr/>
        <p:txBody>
          <a:bodyPr/>
          <a:lstStyle/>
          <a:p>
            <a:fld id="{53C61AF7-EBE8-402A-953E-0C656C77F9CC}" type="slidenum">
              <a:rPr lang="es-ES" smtClean="0"/>
              <a:t>‹Nº›</a:t>
            </a:fld>
            <a:endParaRPr lang="es-ES"/>
          </a:p>
        </p:txBody>
      </p:sp>
    </p:spTree>
    <p:extLst>
      <p:ext uri="{BB962C8B-B14F-4D97-AF65-F5344CB8AC3E}">
        <p14:creationId xmlns:p14="http://schemas.microsoft.com/office/powerpoint/2010/main" val="480242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A08BD6-F757-4A2C-B1FF-C681CDF824FA}"/>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2D27720D-8968-4E3A-9263-5F16FCAFA86A}"/>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57397BCA-8FA0-4F40-9381-3E446BDBD906}"/>
              </a:ext>
            </a:extLst>
          </p:cNvPr>
          <p:cNvSpPr>
            <a:spLocks noGrp="1"/>
          </p:cNvSpPr>
          <p:nvPr>
            <p:ph type="dt" sz="half" idx="10"/>
          </p:nvPr>
        </p:nvSpPr>
        <p:spPr/>
        <p:txBody>
          <a:bodyPr/>
          <a:lstStyle/>
          <a:p>
            <a:fld id="{D634C1B3-553B-40DF-9D81-109F54650995}" type="datetimeFigureOut">
              <a:rPr lang="es-ES" smtClean="0"/>
              <a:t>19/4/24</a:t>
            </a:fld>
            <a:endParaRPr lang="es-ES"/>
          </a:p>
        </p:txBody>
      </p:sp>
      <p:sp>
        <p:nvSpPr>
          <p:cNvPr id="5" name="Marcador de pie de página 4">
            <a:extLst>
              <a:ext uri="{FF2B5EF4-FFF2-40B4-BE49-F238E27FC236}">
                <a16:creationId xmlns:a16="http://schemas.microsoft.com/office/drawing/2014/main" id="{0D7539C3-38EF-49C4-BEF1-E4CB377DB08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99E86B4C-924B-45DC-8274-E713C8FEB921}"/>
              </a:ext>
            </a:extLst>
          </p:cNvPr>
          <p:cNvSpPr>
            <a:spLocks noGrp="1"/>
          </p:cNvSpPr>
          <p:nvPr>
            <p:ph type="sldNum" sz="quarter" idx="12"/>
          </p:nvPr>
        </p:nvSpPr>
        <p:spPr/>
        <p:txBody>
          <a:bodyPr/>
          <a:lstStyle/>
          <a:p>
            <a:fld id="{53C61AF7-EBE8-402A-953E-0C656C77F9CC}" type="slidenum">
              <a:rPr lang="es-ES" smtClean="0"/>
              <a:t>‹Nº›</a:t>
            </a:fld>
            <a:endParaRPr lang="es-ES"/>
          </a:p>
        </p:txBody>
      </p:sp>
    </p:spTree>
    <p:extLst>
      <p:ext uri="{BB962C8B-B14F-4D97-AF65-F5344CB8AC3E}">
        <p14:creationId xmlns:p14="http://schemas.microsoft.com/office/powerpoint/2010/main" val="3973526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4088D82-147A-481E-8338-C8EBE7E80BE0}"/>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71B94B2D-3292-4812-9D51-35502B91B04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id="{27466948-0093-46A5-8DEA-1EF6F6AD109C}"/>
              </a:ext>
            </a:extLst>
          </p:cNvPr>
          <p:cNvSpPr>
            <a:spLocks noGrp="1"/>
          </p:cNvSpPr>
          <p:nvPr>
            <p:ph type="dt" sz="half" idx="10"/>
          </p:nvPr>
        </p:nvSpPr>
        <p:spPr/>
        <p:txBody>
          <a:bodyPr/>
          <a:lstStyle/>
          <a:p>
            <a:fld id="{D634C1B3-553B-40DF-9D81-109F54650995}" type="datetimeFigureOut">
              <a:rPr lang="es-ES" smtClean="0"/>
              <a:t>19/4/24</a:t>
            </a:fld>
            <a:endParaRPr lang="es-ES"/>
          </a:p>
        </p:txBody>
      </p:sp>
      <p:sp>
        <p:nvSpPr>
          <p:cNvPr id="5" name="Marcador de pie de página 4">
            <a:extLst>
              <a:ext uri="{FF2B5EF4-FFF2-40B4-BE49-F238E27FC236}">
                <a16:creationId xmlns:a16="http://schemas.microsoft.com/office/drawing/2014/main" id="{57842E98-B687-48EF-91B7-09E902E282E0}"/>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48115258-7683-42EB-92DB-9D59F03877F9}"/>
              </a:ext>
            </a:extLst>
          </p:cNvPr>
          <p:cNvSpPr>
            <a:spLocks noGrp="1"/>
          </p:cNvSpPr>
          <p:nvPr>
            <p:ph type="sldNum" sz="quarter" idx="12"/>
          </p:nvPr>
        </p:nvSpPr>
        <p:spPr/>
        <p:txBody>
          <a:bodyPr/>
          <a:lstStyle/>
          <a:p>
            <a:fld id="{53C61AF7-EBE8-402A-953E-0C656C77F9CC}" type="slidenum">
              <a:rPr lang="es-ES" smtClean="0"/>
              <a:t>‹Nº›</a:t>
            </a:fld>
            <a:endParaRPr lang="es-ES"/>
          </a:p>
        </p:txBody>
      </p:sp>
    </p:spTree>
    <p:extLst>
      <p:ext uri="{BB962C8B-B14F-4D97-AF65-F5344CB8AC3E}">
        <p14:creationId xmlns:p14="http://schemas.microsoft.com/office/powerpoint/2010/main" val="2318891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AA5EC4-BA95-4BCB-B2A7-241B1E86840C}"/>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0E6BCAA2-F29E-436B-BBD5-BD1D838F94AE}"/>
              </a:ext>
            </a:extLst>
          </p:cNvPr>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6147CCB9-8F86-4608-831C-8CF3B8EF24C1}"/>
              </a:ext>
            </a:extLst>
          </p:cNvPr>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968515F6-637A-4036-A4D9-CFD7003E3064}"/>
              </a:ext>
            </a:extLst>
          </p:cNvPr>
          <p:cNvSpPr>
            <a:spLocks noGrp="1"/>
          </p:cNvSpPr>
          <p:nvPr>
            <p:ph type="dt" sz="half" idx="10"/>
          </p:nvPr>
        </p:nvSpPr>
        <p:spPr/>
        <p:txBody>
          <a:bodyPr/>
          <a:lstStyle/>
          <a:p>
            <a:fld id="{D634C1B3-553B-40DF-9D81-109F54650995}" type="datetimeFigureOut">
              <a:rPr lang="es-ES" smtClean="0"/>
              <a:t>19/4/24</a:t>
            </a:fld>
            <a:endParaRPr lang="es-ES"/>
          </a:p>
        </p:txBody>
      </p:sp>
      <p:sp>
        <p:nvSpPr>
          <p:cNvPr id="6" name="Marcador de pie de página 5">
            <a:extLst>
              <a:ext uri="{FF2B5EF4-FFF2-40B4-BE49-F238E27FC236}">
                <a16:creationId xmlns:a16="http://schemas.microsoft.com/office/drawing/2014/main" id="{F0A171D3-05B0-4BB3-ADD6-803D1D30404E}"/>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E8F5A4B9-4E55-4CAD-9255-04EB5E218B46}"/>
              </a:ext>
            </a:extLst>
          </p:cNvPr>
          <p:cNvSpPr>
            <a:spLocks noGrp="1"/>
          </p:cNvSpPr>
          <p:nvPr>
            <p:ph type="sldNum" sz="quarter" idx="12"/>
          </p:nvPr>
        </p:nvSpPr>
        <p:spPr/>
        <p:txBody>
          <a:bodyPr/>
          <a:lstStyle/>
          <a:p>
            <a:fld id="{53C61AF7-EBE8-402A-953E-0C656C77F9CC}" type="slidenum">
              <a:rPr lang="es-ES" smtClean="0"/>
              <a:t>‹Nº›</a:t>
            </a:fld>
            <a:endParaRPr lang="es-ES"/>
          </a:p>
        </p:txBody>
      </p:sp>
    </p:spTree>
    <p:extLst>
      <p:ext uri="{BB962C8B-B14F-4D97-AF65-F5344CB8AC3E}">
        <p14:creationId xmlns:p14="http://schemas.microsoft.com/office/powerpoint/2010/main" val="78014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163F88D-D1EA-4212-84D2-43D181566643}"/>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86FCEBD1-07EB-445E-AA1A-4C287FE1B1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id="{E9019BF9-5E12-432C-82A9-64683862BEAC}"/>
              </a:ext>
            </a:extLst>
          </p:cNvPr>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87C5C7B1-039C-429D-8A3A-AEEC377B3FF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id="{C72AEBBB-5ECC-4AA5-85BD-35782BFF583F}"/>
              </a:ext>
            </a:extLst>
          </p:cNvPr>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8CF66E55-EAD4-4A43-B9AE-25C024414947}"/>
              </a:ext>
            </a:extLst>
          </p:cNvPr>
          <p:cNvSpPr>
            <a:spLocks noGrp="1"/>
          </p:cNvSpPr>
          <p:nvPr>
            <p:ph type="dt" sz="half" idx="10"/>
          </p:nvPr>
        </p:nvSpPr>
        <p:spPr/>
        <p:txBody>
          <a:bodyPr/>
          <a:lstStyle/>
          <a:p>
            <a:fld id="{D634C1B3-553B-40DF-9D81-109F54650995}" type="datetimeFigureOut">
              <a:rPr lang="es-ES" smtClean="0"/>
              <a:t>19/4/24</a:t>
            </a:fld>
            <a:endParaRPr lang="es-ES"/>
          </a:p>
        </p:txBody>
      </p:sp>
      <p:sp>
        <p:nvSpPr>
          <p:cNvPr id="8" name="Marcador de pie de página 7">
            <a:extLst>
              <a:ext uri="{FF2B5EF4-FFF2-40B4-BE49-F238E27FC236}">
                <a16:creationId xmlns:a16="http://schemas.microsoft.com/office/drawing/2014/main" id="{B54A5EFC-413C-47FB-AC1D-1E2920AAD7B1}"/>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6928CE0B-B8D6-461D-BA6C-DC47013E2552}"/>
              </a:ext>
            </a:extLst>
          </p:cNvPr>
          <p:cNvSpPr>
            <a:spLocks noGrp="1"/>
          </p:cNvSpPr>
          <p:nvPr>
            <p:ph type="sldNum" sz="quarter" idx="12"/>
          </p:nvPr>
        </p:nvSpPr>
        <p:spPr/>
        <p:txBody>
          <a:bodyPr/>
          <a:lstStyle/>
          <a:p>
            <a:fld id="{53C61AF7-EBE8-402A-953E-0C656C77F9CC}" type="slidenum">
              <a:rPr lang="es-ES" smtClean="0"/>
              <a:t>‹Nº›</a:t>
            </a:fld>
            <a:endParaRPr lang="es-ES"/>
          </a:p>
        </p:txBody>
      </p:sp>
    </p:spTree>
    <p:extLst>
      <p:ext uri="{BB962C8B-B14F-4D97-AF65-F5344CB8AC3E}">
        <p14:creationId xmlns:p14="http://schemas.microsoft.com/office/powerpoint/2010/main" val="11936257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3ADF05-7077-4867-B69C-6B03D6333B44}"/>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4A79A99F-7276-4361-ABAF-C81FF58978C3}"/>
              </a:ext>
            </a:extLst>
          </p:cNvPr>
          <p:cNvSpPr>
            <a:spLocks noGrp="1"/>
          </p:cNvSpPr>
          <p:nvPr>
            <p:ph type="dt" sz="half" idx="10"/>
          </p:nvPr>
        </p:nvSpPr>
        <p:spPr/>
        <p:txBody>
          <a:bodyPr/>
          <a:lstStyle/>
          <a:p>
            <a:fld id="{D634C1B3-553B-40DF-9D81-109F54650995}" type="datetimeFigureOut">
              <a:rPr lang="es-ES" smtClean="0"/>
              <a:t>19/4/24</a:t>
            </a:fld>
            <a:endParaRPr lang="es-ES"/>
          </a:p>
        </p:txBody>
      </p:sp>
      <p:sp>
        <p:nvSpPr>
          <p:cNvPr id="4" name="Marcador de pie de página 3">
            <a:extLst>
              <a:ext uri="{FF2B5EF4-FFF2-40B4-BE49-F238E27FC236}">
                <a16:creationId xmlns:a16="http://schemas.microsoft.com/office/drawing/2014/main" id="{7013BD41-9469-4A28-9321-A02A29391E24}"/>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E289A843-F6F0-40DA-8E04-62808420DBB5}"/>
              </a:ext>
            </a:extLst>
          </p:cNvPr>
          <p:cNvSpPr>
            <a:spLocks noGrp="1"/>
          </p:cNvSpPr>
          <p:nvPr>
            <p:ph type="sldNum" sz="quarter" idx="12"/>
          </p:nvPr>
        </p:nvSpPr>
        <p:spPr/>
        <p:txBody>
          <a:bodyPr/>
          <a:lstStyle/>
          <a:p>
            <a:fld id="{53C61AF7-EBE8-402A-953E-0C656C77F9CC}" type="slidenum">
              <a:rPr lang="es-ES" smtClean="0"/>
              <a:t>‹Nº›</a:t>
            </a:fld>
            <a:endParaRPr lang="es-ES"/>
          </a:p>
        </p:txBody>
      </p:sp>
    </p:spTree>
    <p:extLst>
      <p:ext uri="{BB962C8B-B14F-4D97-AF65-F5344CB8AC3E}">
        <p14:creationId xmlns:p14="http://schemas.microsoft.com/office/powerpoint/2010/main" val="2119645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DE5B22AA-198A-425C-8F83-113D1DFA4DB8}"/>
              </a:ext>
            </a:extLst>
          </p:cNvPr>
          <p:cNvSpPr>
            <a:spLocks noGrp="1"/>
          </p:cNvSpPr>
          <p:nvPr>
            <p:ph type="dt" sz="half" idx="10"/>
          </p:nvPr>
        </p:nvSpPr>
        <p:spPr/>
        <p:txBody>
          <a:bodyPr/>
          <a:lstStyle/>
          <a:p>
            <a:fld id="{D634C1B3-553B-40DF-9D81-109F54650995}" type="datetimeFigureOut">
              <a:rPr lang="es-ES" smtClean="0"/>
              <a:t>19/4/24</a:t>
            </a:fld>
            <a:endParaRPr lang="es-ES"/>
          </a:p>
        </p:txBody>
      </p:sp>
      <p:sp>
        <p:nvSpPr>
          <p:cNvPr id="3" name="Marcador de pie de página 2">
            <a:extLst>
              <a:ext uri="{FF2B5EF4-FFF2-40B4-BE49-F238E27FC236}">
                <a16:creationId xmlns:a16="http://schemas.microsoft.com/office/drawing/2014/main" id="{60CA3F6C-A17D-45A3-A5B1-A63246D0E0E5}"/>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5E76FA76-3BFD-4519-A64B-6D00E11492B3}"/>
              </a:ext>
            </a:extLst>
          </p:cNvPr>
          <p:cNvSpPr>
            <a:spLocks noGrp="1"/>
          </p:cNvSpPr>
          <p:nvPr>
            <p:ph type="sldNum" sz="quarter" idx="12"/>
          </p:nvPr>
        </p:nvSpPr>
        <p:spPr/>
        <p:txBody>
          <a:bodyPr/>
          <a:lstStyle/>
          <a:p>
            <a:fld id="{53C61AF7-EBE8-402A-953E-0C656C77F9CC}" type="slidenum">
              <a:rPr lang="es-ES" smtClean="0"/>
              <a:t>‹Nº›</a:t>
            </a:fld>
            <a:endParaRPr lang="es-ES"/>
          </a:p>
        </p:txBody>
      </p:sp>
    </p:spTree>
    <p:extLst>
      <p:ext uri="{BB962C8B-B14F-4D97-AF65-F5344CB8AC3E}">
        <p14:creationId xmlns:p14="http://schemas.microsoft.com/office/powerpoint/2010/main" val="1377595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80B6FC5-1676-4EC6-A4F0-98B01E3FFE39}"/>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E531CF07-7888-4B76-A99E-E4DE3BB52BE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7CFD60C3-8D0D-40B9-A438-A38B39E5FD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390CAE6A-222B-4022-BF5A-56DFD21D06BE}"/>
              </a:ext>
            </a:extLst>
          </p:cNvPr>
          <p:cNvSpPr>
            <a:spLocks noGrp="1"/>
          </p:cNvSpPr>
          <p:nvPr>
            <p:ph type="dt" sz="half" idx="10"/>
          </p:nvPr>
        </p:nvSpPr>
        <p:spPr/>
        <p:txBody>
          <a:bodyPr/>
          <a:lstStyle/>
          <a:p>
            <a:fld id="{D634C1B3-553B-40DF-9D81-109F54650995}" type="datetimeFigureOut">
              <a:rPr lang="es-ES" smtClean="0"/>
              <a:t>19/4/24</a:t>
            </a:fld>
            <a:endParaRPr lang="es-ES"/>
          </a:p>
        </p:txBody>
      </p:sp>
      <p:sp>
        <p:nvSpPr>
          <p:cNvPr id="6" name="Marcador de pie de página 5">
            <a:extLst>
              <a:ext uri="{FF2B5EF4-FFF2-40B4-BE49-F238E27FC236}">
                <a16:creationId xmlns:a16="http://schemas.microsoft.com/office/drawing/2014/main" id="{72105AC2-9857-4C08-B3AF-95E1E90A0C76}"/>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CCFD486B-9FED-42C0-A7E4-B2D55F92703A}"/>
              </a:ext>
            </a:extLst>
          </p:cNvPr>
          <p:cNvSpPr>
            <a:spLocks noGrp="1"/>
          </p:cNvSpPr>
          <p:nvPr>
            <p:ph type="sldNum" sz="quarter" idx="12"/>
          </p:nvPr>
        </p:nvSpPr>
        <p:spPr/>
        <p:txBody>
          <a:bodyPr/>
          <a:lstStyle/>
          <a:p>
            <a:fld id="{53C61AF7-EBE8-402A-953E-0C656C77F9CC}" type="slidenum">
              <a:rPr lang="es-ES" smtClean="0"/>
              <a:t>‹Nº›</a:t>
            </a:fld>
            <a:endParaRPr lang="es-ES"/>
          </a:p>
        </p:txBody>
      </p:sp>
    </p:spTree>
    <p:extLst>
      <p:ext uri="{BB962C8B-B14F-4D97-AF65-F5344CB8AC3E}">
        <p14:creationId xmlns:p14="http://schemas.microsoft.com/office/powerpoint/2010/main" val="1679701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E513D55-0DC2-41A8-9B66-1FE875E971D9}"/>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C9C3AAD2-A02C-4CEB-966B-B7BB2E3E63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79CAA472-091A-40C4-8AC9-B9827F136D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5F0563B8-6130-40BE-9D6A-7C3DCB3EAC9F}"/>
              </a:ext>
            </a:extLst>
          </p:cNvPr>
          <p:cNvSpPr>
            <a:spLocks noGrp="1"/>
          </p:cNvSpPr>
          <p:nvPr>
            <p:ph type="dt" sz="half" idx="10"/>
          </p:nvPr>
        </p:nvSpPr>
        <p:spPr/>
        <p:txBody>
          <a:bodyPr/>
          <a:lstStyle/>
          <a:p>
            <a:fld id="{D634C1B3-553B-40DF-9D81-109F54650995}" type="datetimeFigureOut">
              <a:rPr lang="es-ES" smtClean="0"/>
              <a:t>19/4/24</a:t>
            </a:fld>
            <a:endParaRPr lang="es-ES"/>
          </a:p>
        </p:txBody>
      </p:sp>
      <p:sp>
        <p:nvSpPr>
          <p:cNvPr id="6" name="Marcador de pie de página 5">
            <a:extLst>
              <a:ext uri="{FF2B5EF4-FFF2-40B4-BE49-F238E27FC236}">
                <a16:creationId xmlns:a16="http://schemas.microsoft.com/office/drawing/2014/main" id="{F9AFE6B8-7DB9-4AA7-8A14-E9BCDC82CB77}"/>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F091A2DD-91CD-468B-A7F4-B06473DE0EDB}"/>
              </a:ext>
            </a:extLst>
          </p:cNvPr>
          <p:cNvSpPr>
            <a:spLocks noGrp="1"/>
          </p:cNvSpPr>
          <p:nvPr>
            <p:ph type="sldNum" sz="quarter" idx="12"/>
          </p:nvPr>
        </p:nvSpPr>
        <p:spPr/>
        <p:txBody>
          <a:bodyPr/>
          <a:lstStyle/>
          <a:p>
            <a:fld id="{53C61AF7-EBE8-402A-953E-0C656C77F9CC}" type="slidenum">
              <a:rPr lang="es-ES" smtClean="0"/>
              <a:t>‹Nº›</a:t>
            </a:fld>
            <a:endParaRPr lang="es-ES"/>
          </a:p>
        </p:txBody>
      </p:sp>
    </p:spTree>
    <p:extLst>
      <p:ext uri="{BB962C8B-B14F-4D97-AF65-F5344CB8AC3E}">
        <p14:creationId xmlns:p14="http://schemas.microsoft.com/office/powerpoint/2010/main" val="2750693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207BCE10-78BF-422E-A0A0-993A5413C35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94082A1E-8689-49DE-8164-3B7F5B2B8A5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90FC5FBE-8FD7-4A04-AEDC-89A5CEE6C5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34C1B3-553B-40DF-9D81-109F54650995}" type="datetimeFigureOut">
              <a:rPr lang="es-ES" smtClean="0"/>
              <a:t>19/4/24</a:t>
            </a:fld>
            <a:endParaRPr lang="es-ES"/>
          </a:p>
        </p:txBody>
      </p:sp>
      <p:sp>
        <p:nvSpPr>
          <p:cNvPr id="5" name="Marcador de pie de página 4">
            <a:extLst>
              <a:ext uri="{FF2B5EF4-FFF2-40B4-BE49-F238E27FC236}">
                <a16:creationId xmlns:a16="http://schemas.microsoft.com/office/drawing/2014/main" id="{F8FB5A5B-4B06-43CE-9941-CFB0F0975C2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0452C819-6179-41D7-BE9B-62483BB1764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C61AF7-EBE8-402A-953E-0C656C77F9CC}" type="slidenum">
              <a:rPr lang="es-ES" smtClean="0"/>
              <a:t>‹Nº›</a:t>
            </a:fld>
            <a:endParaRPr lang="es-ES"/>
          </a:p>
        </p:txBody>
      </p:sp>
    </p:spTree>
    <p:extLst>
      <p:ext uri="{BB962C8B-B14F-4D97-AF65-F5344CB8AC3E}">
        <p14:creationId xmlns:p14="http://schemas.microsoft.com/office/powerpoint/2010/main" val="42348266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C930D3C2-E7BC-45A1-86EA-783D908464A8}"/>
              </a:ext>
            </a:extLst>
          </p:cNvPr>
          <p:cNvSpPr txBox="1"/>
          <p:nvPr/>
        </p:nvSpPr>
        <p:spPr>
          <a:xfrm>
            <a:off x="678729" y="676492"/>
            <a:ext cx="7484883" cy="4524315"/>
          </a:xfrm>
          <a:prstGeom prst="rect">
            <a:avLst/>
          </a:prstGeom>
          <a:noFill/>
        </p:spPr>
        <p:txBody>
          <a:bodyPr wrap="square" rtlCol="0">
            <a:spAutoFit/>
          </a:bodyPr>
          <a:lstStyle/>
          <a:p>
            <a:r>
              <a:rPr lang="es-ES" sz="4000" dirty="0">
                <a:solidFill>
                  <a:srgbClr val="A6D1E8"/>
                </a:solidFill>
                <a:latin typeface="Raleway Black" pitchFamily="2" charset="0"/>
              </a:rPr>
              <a:t>GUÍA DE USO</a:t>
            </a:r>
          </a:p>
          <a:p>
            <a:endParaRPr lang="es-ES" sz="4000" dirty="0">
              <a:solidFill>
                <a:srgbClr val="A6D1E8"/>
              </a:solidFill>
              <a:latin typeface="Raleway Black" pitchFamily="2" charset="0"/>
            </a:endParaRPr>
          </a:p>
          <a:p>
            <a:r>
              <a:rPr lang="es-ES" sz="2000" dirty="0">
                <a:solidFill>
                  <a:srgbClr val="432C20"/>
                </a:solidFill>
                <a:latin typeface="Raleway Black" pitchFamily="2" charset="0"/>
              </a:rPr>
              <a:t>1. </a:t>
            </a:r>
            <a:r>
              <a:rPr lang="es-ES" sz="2000" dirty="0">
                <a:solidFill>
                  <a:srgbClr val="432C20"/>
                </a:solidFill>
                <a:latin typeface="Raleway" pitchFamily="2" charset="0"/>
              </a:rPr>
              <a:t>Cambiar datos de concejal/a y concejalía</a:t>
            </a:r>
          </a:p>
          <a:p>
            <a:endParaRPr lang="es-ES" sz="2000" dirty="0">
              <a:solidFill>
                <a:srgbClr val="432C20"/>
              </a:solidFill>
              <a:latin typeface="Raleway Black" pitchFamily="2" charset="0"/>
            </a:endParaRPr>
          </a:p>
          <a:p>
            <a:r>
              <a:rPr lang="es-ES" sz="2000" dirty="0">
                <a:solidFill>
                  <a:srgbClr val="432C20"/>
                </a:solidFill>
                <a:latin typeface="Raleway Black" pitchFamily="2" charset="0"/>
              </a:rPr>
              <a:t>2. </a:t>
            </a:r>
            <a:r>
              <a:rPr lang="es-ES" sz="2000" dirty="0">
                <a:solidFill>
                  <a:srgbClr val="432C20"/>
                </a:solidFill>
                <a:latin typeface="Raleway" pitchFamily="2" charset="0"/>
              </a:rPr>
              <a:t>Doble </a:t>
            </a:r>
            <a:r>
              <a:rPr lang="es-ES" sz="2000" dirty="0" err="1">
                <a:solidFill>
                  <a:srgbClr val="432C20"/>
                </a:solidFill>
                <a:latin typeface="Raleway" pitchFamily="2" charset="0"/>
              </a:rPr>
              <a:t>click</a:t>
            </a:r>
            <a:r>
              <a:rPr lang="es-ES" sz="2000" dirty="0">
                <a:solidFill>
                  <a:srgbClr val="432C20"/>
                </a:solidFill>
                <a:latin typeface="Raleway" pitchFamily="2" charset="0"/>
              </a:rPr>
              <a:t> sobre el grupo y dar a ¨guardar imagen como¨</a:t>
            </a:r>
          </a:p>
          <a:p>
            <a:endParaRPr lang="es-ES" sz="2000" dirty="0">
              <a:solidFill>
                <a:srgbClr val="432C20"/>
              </a:solidFill>
              <a:latin typeface="Raleway" pitchFamily="2" charset="0"/>
            </a:endParaRPr>
          </a:p>
          <a:p>
            <a:r>
              <a:rPr lang="es-ES" sz="2000" dirty="0">
                <a:solidFill>
                  <a:srgbClr val="432C20"/>
                </a:solidFill>
                <a:latin typeface="Raleway Black" pitchFamily="2" charset="0"/>
              </a:rPr>
              <a:t>3. </a:t>
            </a:r>
            <a:r>
              <a:rPr lang="es-ES" sz="2000" dirty="0">
                <a:solidFill>
                  <a:srgbClr val="432C20"/>
                </a:solidFill>
                <a:latin typeface="Raleway" pitchFamily="2" charset="0"/>
              </a:rPr>
              <a:t>Elegir el formato, se recomienda png. </a:t>
            </a:r>
          </a:p>
          <a:p>
            <a:endParaRPr lang="es-ES" sz="2000" dirty="0">
              <a:solidFill>
                <a:srgbClr val="A6D1E8"/>
              </a:solidFill>
              <a:latin typeface="Raleway" pitchFamily="2" charset="0"/>
            </a:endParaRPr>
          </a:p>
          <a:p>
            <a:r>
              <a:rPr lang="es-ES" sz="1400" b="1" dirty="0">
                <a:solidFill>
                  <a:srgbClr val="432C20"/>
                </a:solidFill>
                <a:latin typeface="Raleway" pitchFamily="2" charset="0"/>
              </a:rPr>
              <a:t>**IMPORTANTE** Si se modifica el tamaño de letra, hay que respetar la zona de seguridad y legibilidad. El nombre inferior o subtítulo debe ser un 40% menor que el título. Por ejemplo, si ponemos un tamaño de título de 40pt, el subtítulo debe ser de 24pt. En caso de un segundo subtítulo, este debe ser un 50% menor que el título.</a:t>
            </a:r>
          </a:p>
          <a:p>
            <a:endParaRPr lang="es-ES" sz="2000" dirty="0">
              <a:solidFill>
                <a:srgbClr val="A6D1E8"/>
              </a:solidFill>
              <a:latin typeface="Raleway" pitchFamily="2" charset="0"/>
            </a:endParaRPr>
          </a:p>
          <a:p>
            <a:endParaRPr lang="es-ES" sz="1200" dirty="0">
              <a:solidFill>
                <a:srgbClr val="A6D1E8"/>
              </a:solidFill>
              <a:latin typeface="Raleway" pitchFamily="2" charset="0"/>
            </a:endParaRPr>
          </a:p>
        </p:txBody>
      </p:sp>
    </p:spTree>
    <p:extLst>
      <p:ext uri="{BB962C8B-B14F-4D97-AF65-F5344CB8AC3E}">
        <p14:creationId xmlns:p14="http://schemas.microsoft.com/office/powerpoint/2010/main" val="1727337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E370A4FF-35BC-4CE9-8558-D6075A406CBF}"/>
              </a:ext>
            </a:extLst>
          </p:cNvPr>
          <p:cNvGrpSpPr/>
          <p:nvPr/>
        </p:nvGrpSpPr>
        <p:grpSpPr>
          <a:xfrm>
            <a:off x="1562008" y="2008498"/>
            <a:ext cx="9446887" cy="2841003"/>
            <a:chOff x="1562008" y="2008498"/>
            <a:chExt cx="9446887" cy="2841003"/>
          </a:xfrm>
        </p:grpSpPr>
        <p:pic>
          <p:nvPicPr>
            <p:cNvPr id="5" name="Imagen 4">
              <a:extLst>
                <a:ext uri="{FF2B5EF4-FFF2-40B4-BE49-F238E27FC236}">
                  <a16:creationId xmlns:a16="http://schemas.microsoft.com/office/drawing/2014/main" id="{0679EED9-4B91-40C7-B560-D18A6C02B40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562008" y="2008498"/>
              <a:ext cx="1735768" cy="2841003"/>
            </a:xfrm>
            <a:prstGeom prst="rect">
              <a:avLst/>
            </a:prstGeom>
          </p:spPr>
        </p:pic>
        <p:sp>
          <p:nvSpPr>
            <p:cNvPr id="6" name="CuadroTexto 5">
              <a:extLst>
                <a:ext uri="{FF2B5EF4-FFF2-40B4-BE49-F238E27FC236}">
                  <a16:creationId xmlns:a16="http://schemas.microsoft.com/office/drawing/2014/main" id="{C930D3C2-E7BC-45A1-86EA-783D908464A8}"/>
                </a:ext>
              </a:extLst>
            </p:cNvPr>
            <p:cNvSpPr txBox="1"/>
            <p:nvPr/>
          </p:nvSpPr>
          <p:spPr>
            <a:xfrm>
              <a:off x="3822836" y="2995339"/>
              <a:ext cx="7186059" cy="1854162"/>
            </a:xfrm>
            <a:prstGeom prst="rect">
              <a:avLst/>
            </a:prstGeom>
            <a:noFill/>
          </p:spPr>
          <p:txBody>
            <a:bodyPr wrap="square" rtlCol="0">
              <a:spAutoFit/>
            </a:bodyPr>
            <a:lstStyle/>
            <a:p>
              <a:r>
                <a:rPr lang="es-ES" sz="4000" b="1" dirty="0">
                  <a:solidFill>
                    <a:srgbClr val="7BB0D5"/>
                  </a:solidFill>
                  <a:latin typeface="Raleway ExtraBold" pitchFamily="2" charset="77"/>
                </a:rPr>
                <a:t>Pedro Machado</a:t>
              </a:r>
            </a:p>
            <a:p>
              <a:r>
                <a:rPr lang="es-ES" sz="2400" dirty="0">
                  <a:solidFill>
                    <a:srgbClr val="7BB0D5"/>
                  </a:solidFill>
                  <a:latin typeface="Raleway Medium" pitchFamily="2" charset="0"/>
                </a:rPr>
                <a:t>Concejal de Comercio, Hostelería, Emprendimiento, Innovación y Autónomos</a:t>
              </a:r>
            </a:p>
            <a:p>
              <a:pPr>
                <a:lnSpc>
                  <a:spcPct val="150000"/>
                </a:lnSpc>
              </a:pPr>
              <a:r>
                <a:rPr lang="es-ES" sz="2000" dirty="0">
                  <a:solidFill>
                    <a:srgbClr val="7BB0D5"/>
                  </a:solidFill>
                  <a:latin typeface="Raleway Medium" pitchFamily="2" charset="0"/>
                </a:rPr>
                <a:t>123456789 – </a:t>
              </a:r>
              <a:r>
                <a:rPr lang="es-ES" sz="2000" dirty="0" err="1">
                  <a:solidFill>
                    <a:srgbClr val="7BB0D5"/>
                  </a:solidFill>
                  <a:latin typeface="Raleway Medium" pitchFamily="2" charset="0"/>
                </a:rPr>
                <a:t>correo@lacarolina.es</a:t>
              </a:r>
              <a:endParaRPr lang="es-ES" sz="2000" dirty="0">
                <a:solidFill>
                  <a:srgbClr val="7BB0D5"/>
                </a:solidFill>
                <a:latin typeface="Raleway Medium" pitchFamily="2" charset="0"/>
              </a:endParaRPr>
            </a:p>
          </p:txBody>
        </p:sp>
      </p:grpSp>
    </p:spTree>
    <p:extLst>
      <p:ext uri="{BB962C8B-B14F-4D97-AF65-F5344CB8AC3E}">
        <p14:creationId xmlns:p14="http://schemas.microsoft.com/office/powerpoint/2010/main" val="33605635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E370A4FF-35BC-4CE9-8558-D6075A406CBF}"/>
              </a:ext>
            </a:extLst>
          </p:cNvPr>
          <p:cNvGrpSpPr/>
          <p:nvPr/>
        </p:nvGrpSpPr>
        <p:grpSpPr>
          <a:xfrm>
            <a:off x="1562008" y="2008498"/>
            <a:ext cx="8545902" cy="2841002"/>
            <a:chOff x="1562008" y="2008498"/>
            <a:chExt cx="8545902" cy="2841002"/>
          </a:xfrm>
        </p:grpSpPr>
        <p:pic>
          <p:nvPicPr>
            <p:cNvPr id="5" name="Imagen 4">
              <a:extLst>
                <a:ext uri="{FF2B5EF4-FFF2-40B4-BE49-F238E27FC236}">
                  <a16:creationId xmlns:a16="http://schemas.microsoft.com/office/drawing/2014/main" id="{0679EED9-4B91-40C7-B560-D18A6C02B40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562008" y="2008498"/>
              <a:ext cx="1735767" cy="2841002"/>
            </a:xfrm>
            <a:prstGeom prst="rect">
              <a:avLst/>
            </a:prstGeom>
          </p:spPr>
        </p:pic>
        <p:sp>
          <p:nvSpPr>
            <p:cNvPr id="6" name="CuadroTexto 5">
              <a:extLst>
                <a:ext uri="{FF2B5EF4-FFF2-40B4-BE49-F238E27FC236}">
                  <a16:creationId xmlns:a16="http://schemas.microsoft.com/office/drawing/2014/main" id="{C930D3C2-E7BC-45A1-86EA-783D908464A8}"/>
                </a:ext>
              </a:extLst>
            </p:cNvPr>
            <p:cNvSpPr txBox="1"/>
            <p:nvPr/>
          </p:nvSpPr>
          <p:spPr>
            <a:xfrm>
              <a:off x="3810805" y="2995338"/>
              <a:ext cx="6297105" cy="1854162"/>
            </a:xfrm>
            <a:prstGeom prst="rect">
              <a:avLst/>
            </a:prstGeom>
            <a:noFill/>
          </p:spPr>
          <p:txBody>
            <a:bodyPr wrap="square" rtlCol="0">
              <a:spAutoFit/>
            </a:bodyPr>
            <a:lstStyle/>
            <a:p>
              <a:r>
                <a:rPr lang="es-ES" sz="4000" dirty="0">
                  <a:latin typeface="Raleway Black" pitchFamily="2" charset="0"/>
                </a:rPr>
                <a:t>Pedro Machado</a:t>
              </a:r>
            </a:p>
            <a:p>
              <a:r>
                <a:rPr lang="es-ES" sz="2400" dirty="0">
                  <a:latin typeface="Raleway Medium" pitchFamily="2" charset="0"/>
                </a:rPr>
                <a:t>Concejal de Comercio, Hostelería, Emprendimiento, Innovación y Autónomos</a:t>
              </a:r>
            </a:p>
            <a:p>
              <a:pPr>
                <a:lnSpc>
                  <a:spcPct val="150000"/>
                </a:lnSpc>
              </a:pPr>
              <a:r>
                <a:rPr lang="es-ES" sz="2000" dirty="0">
                  <a:latin typeface="Raleway Medium" pitchFamily="2" charset="0"/>
                </a:rPr>
                <a:t>648434944 – pmachado@lacarolina.es</a:t>
              </a:r>
            </a:p>
          </p:txBody>
        </p:sp>
      </p:grpSp>
    </p:spTree>
    <p:extLst>
      <p:ext uri="{BB962C8B-B14F-4D97-AF65-F5344CB8AC3E}">
        <p14:creationId xmlns:p14="http://schemas.microsoft.com/office/powerpoint/2010/main" val="12678435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E370A4FF-35BC-4CE9-8558-D6075A406CBF}"/>
              </a:ext>
            </a:extLst>
          </p:cNvPr>
          <p:cNvGrpSpPr/>
          <p:nvPr/>
        </p:nvGrpSpPr>
        <p:grpSpPr>
          <a:xfrm>
            <a:off x="1562008" y="2008498"/>
            <a:ext cx="9067984" cy="2841002"/>
            <a:chOff x="1562008" y="2008498"/>
            <a:chExt cx="9067984" cy="2841002"/>
          </a:xfrm>
        </p:grpSpPr>
        <p:pic>
          <p:nvPicPr>
            <p:cNvPr id="5" name="Imagen 4">
              <a:extLst>
                <a:ext uri="{FF2B5EF4-FFF2-40B4-BE49-F238E27FC236}">
                  <a16:creationId xmlns:a16="http://schemas.microsoft.com/office/drawing/2014/main" id="{0679EED9-4B91-40C7-B560-D18A6C02B40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562008" y="2008498"/>
              <a:ext cx="1735767" cy="2841002"/>
            </a:xfrm>
            <a:prstGeom prst="rect">
              <a:avLst/>
            </a:prstGeom>
          </p:spPr>
        </p:pic>
        <p:sp>
          <p:nvSpPr>
            <p:cNvPr id="6" name="CuadroTexto 5">
              <a:extLst>
                <a:ext uri="{FF2B5EF4-FFF2-40B4-BE49-F238E27FC236}">
                  <a16:creationId xmlns:a16="http://schemas.microsoft.com/office/drawing/2014/main" id="{C930D3C2-E7BC-45A1-86EA-783D908464A8}"/>
                </a:ext>
              </a:extLst>
            </p:cNvPr>
            <p:cNvSpPr txBox="1"/>
            <p:nvPr/>
          </p:nvSpPr>
          <p:spPr>
            <a:xfrm>
              <a:off x="3822836" y="3101418"/>
              <a:ext cx="6807156" cy="1446550"/>
            </a:xfrm>
            <a:prstGeom prst="rect">
              <a:avLst/>
            </a:prstGeom>
            <a:noFill/>
          </p:spPr>
          <p:txBody>
            <a:bodyPr wrap="square" rtlCol="0">
              <a:spAutoFit/>
            </a:bodyPr>
            <a:lstStyle/>
            <a:p>
              <a:r>
                <a:rPr lang="es-ES" sz="4000" b="1" dirty="0">
                  <a:latin typeface="Raleway ExtraBold" pitchFamily="2" charset="77"/>
                </a:rPr>
                <a:t>La Carolina Ayuntamiento</a:t>
              </a:r>
            </a:p>
            <a:p>
              <a:r>
                <a:rPr lang="es-ES" sz="2400" dirty="0">
                  <a:latin typeface="Raleway Medium" pitchFamily="2" charset="0"/>
                </a:rPr>
                <a:t>Concejalía de Comercio, Hostelería, Emprendimiento, Innovación y Autónomos</a:t>
              </a:r>
            </a:p>
          </p:txBody>
        </p:sp>
      </p:grpSp>
    </p:spTree>
    <p:extLst>
      <p:ext uri="{BB962C8B-B14F-4D97-AF65-F5344CB8AC3E}">
        <p14:creationId xmlns:p14="http://schemas.microsoft.com/office/powerpoint/2010/main" val="13089617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E370A4FF-35BC-4CE9-8558-D6075A406CBF}"/>
              </a:ext>
            </a:extLst>
          </p:cNvPr>
          <p:cNvGrpSpPr/>
          <p:nvPr/>
        </p:nvGrpSpPr>
        <p:grpSpPr>
          <a:xfrm>
            <a:off x="1562008" y="2008498"/>
            <a:ext cx="9067984" cy="2841001"/>
            <a:chOff x="1562008" y="2008498"/>
            <a:chExt cx="9067984" cy="2841001"/>
          </a:xfrm>
        </p:grpSpPr>
        <p:pic>
          <p:nvPicPr>
            <p:cNvPr id="5" name="Imagen 4">
              <a:extLst>
                <a:ext uri="{FF2B5EF4-FFF2-40B4-BE49-F238E27FC236}">
                  <a16:creationId xmlns:a16="http://schemas.microsoft.com/office/drawing/2014/main" id="{0679EED9-4B91-40C7-B560-D18A6C02B40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562008" y="2008498"/>
              <a:ext cx="1735767" cy="2841001"/>
            </a:xfrm>
            <a:prstGeom prst="rect">
              <a:avLst/>
            </a:prstGeom>
          </p:spPr>
        </p:pic>
        <p:sp>
          <p:nvSpPr>
            <p:cNvPr id="6" name="CuadroTexto 5">
              <a:extLst>
                <a:ext uri="{FF2B5EF4-FFF2-40B4-BE49-F238E27FC236}">
                  <a16:creationId xmlns:a16="http://schemas.microsoft.com/office/drawing/2014/main" id="{C930D3C2-E7BC-45A1-86EA-783D908464A8}"/>
                </a:ext>
              </a:extLst>
            </p:cNvPr>
            <p:cNvSpPr txBox="1"/>
            <p:nvPr/>
          </p:nvSpPr>
          <p:spPr>
            <a:xfrm>
              <a:off x="3822836" y="3101418"/>
              <a:ext cx="6807156" cy="1446550"/>
            </a:xfrm>
            <a:prstGeom prst="rect">
              <a:avLst/>
            </a:prstGeom>
            <a:noFill/>
          </p:spPr>
          <p:txBody>
            <a:bodyPr wrap="square" rtlCol="0">
              <a:spAutoFit/>
            </a:bodyPr>
            <a:lstStyle/>
            <a:p>
              <a:r>
                <a:rPr lang="es-ES" sz="4000" b="1" dirty="0">
                  <a:solidFill>
                    <a:schemeClr val="bg1"/>
                  </a:solidFill>
                  <a:latin typeface="Raleway ExtraBold" pitchFamily="2" charset="77"/>
                </a:rPr>
                <a:t>La Carolina Ayuntamiento</a:t>
              </a:r>
            </a:p>
            <a:p>
              <a:r>
                <a:rPr lang="es-ES" sz="2400" dirty="0">
                  <a:solidFill>
                    <a:schemeClr val="bg1"/>
                  </a:solidFill>
                  <a:latin typeface="Raleway Medium" pitchFamily="2" charset="0"/>
                </a:rPr>
                <a:t>Concejalía de Comercio, Hostelería, Emprendimiento e Innovación y Autónomos</a:t>
              </a:r>
            </a:p>
          </p:txBody>
        </p:sp>
      </p:grpSp>
    </p:spTree>
    <p:extLst>
      <p:ext uri="{BB962C8B-B14F-4D97-AF65-F5344CB8AC3E}">
        <p14:creationId xmlns:p14="http://schemas.microsoft.com/office/powerpoint/2010/main" val="3264935713"/>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179</Words>
  <Application>Microsoft Macintosh PowerPoint</Application>
  <PresentationFormat>Panorámica</PresentationFormat>
  <Paragraphs>19</Paragraphs>
  <Slides>5</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5</vt:i4>
      </vt:variant>
    </vt:vector>
  </HeadingPairs>
  <TitlesOfParts>
    <vt:vector size="13" baseType="lpstr">
      <vt:lpstr>Arial</vt:lpstr>
      <vt:lpstr>Calibri</vt:lpstr>
      <vt:lpstr>Calibri Light</vt:lpstr>
      <vt:lpstr>Raleway</vt:lpstr>
      <vt:lpstr>Raleway Black</vt:lpstr>
      <vt:lpstr>Raleway ExtraBold</vt:lpstr>
      <vt:lpstr>Raleway Medium</vt:lpstr>
      <vt:lpstr>Tema de Office</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Pedro Machado</dc:creator>
  <cp:lastModifiedBy>Pedro Machado</cp:lastModifiedBy>
  <cp:revision>9</cp:revision>
  <dcterms:created xsi:type="dcterms:W3CDTF">2024-01-21T11:42:07Z</dcterms:created>
  <dcterms:modified xsi:type="dcterms:W3CDTF">2024-04-19T06:39:14Z</dcterms:modified>
</cp:coreProperties>
</file>